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6" r:id="rId2"/>
  </p:sldIdLst>
  <p:sldSz cx="28800425" cy="43200638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Montserrat" panose="020B060402020202020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4AA5"/>
    <a:srgbClr val="384FA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 snapToGrid="0" snapToObjects="1">
      <p:cViewPr>
        <p:scale>
          <a:sx n="33" d="100"/>
          <a:sy n="33" d="100"/>
        </p:scale>
        <p:origin x="3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F19A-4668-BD49-ACD1-0BF740D64F4D}" type="datetimeFigureOut">
              <a:rPr lang="pt-BR" smtClean="0"/>
              <a:t>27/09/2019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B3E6-ACD4-E44A-9363-EC71014284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048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F19A-4668-BD49-ACD1-0BF740D64F4D}" type="datetimeFigureOut">
              <a:rPr lang="pt-BR" smtClean="0"/>
              <a:t>27/09/2019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B3E6-ACD4-E44A-9363-EC71014284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5328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F19A-4668-BD49-ACD1-0BF740D64F4D}" type="datetimeFigureOut">
              <a:rPr lang="pt-BR" smtClean="0"/>
              <a:t>27/09/2019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B3E6-ACD4-E44A-9363-EC71014284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593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F19A-4668-BD49-ACD1-0BF740D64F4D}" type="datetimeFigureOut">
              <a:rPr lang="pt-BR" smtClean="0"/>
              <a:t>27/09/2019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B3E6-ACD4-E44A-9363-EC71014284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7828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F19A-4668-BD49-ACD1-0BF740D64F4D}" type="datetimeFigureOut">
              <a:rPr lang="pt-BR" smtClean="0"/>
              <a:t>27/09/2019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B3E6-ACD4-E44A-9363-EC71014284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947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F19A-4668-BD49-ACD1-0BF740D64F4D}" type="datetimeFigureOut">
              <a:rPr lang="pt-BR" smtClean="0"/>
              <a:t>27/09/2019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B3E6-ACD4-E44A-9363-EC71014284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089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F19A-4668-BD49-ACD1-0BF740D64F4D}" type="datetimeFigureOut">
              <a:rPr lang="pt-BR" smtClean="0"/>
              <a:t>27/09/2019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B3E6-ACD4-E44A-9363-EC71014284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46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F19A-4668-BD49-ACD1-0BF740D64F4D}" type="datetimeFigureOut">
              <a:rPr lang="pt-BR" smtClean="0"/>
              <a:t>27/09/2019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B3E6-ACD4-E44A-9363-EC71014284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292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F19A-4668-BD49-ACD1-0BF740D64F4D}" type="datetimeFigureOut">
              <a:rPr lang="pt-BR" smtClean="0"/>
              <a:t>27/09/2019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B3E6-ACD4-E44A-9363-EC71014284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1071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F19A-4668-BD49-ACD1-0BF740D64F4D}" type="datetimeFigureOut">
              <a:rPr lang="pt-BR" smtClean="0"/>
              <a:t>27/09/2019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B3E6-ACD4-E44A-9363-EC71014284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11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F19A-4668-BD49-ACD1-0BF740D64F4D}" type="datetimeFigureOut">
              <a:rPr lang="pt-BR" smtClean="0"/>
              <a:t>27/09/2019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B3E6-ACD4-E44A-9363-EC71014284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375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0F19A-4668-BD49-ACD1-0BF740D64F4D}" type="datetimeFigureOut">
              <a:rPr lang="pt-BR" smtClean="0"/>
              <a:t>27/09/2019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DB3E6-ACD4-E44A-9363-EC71014284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482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28800425" cy="521962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77581A22-4D9E-8B41-AA4D-51E2C6B8D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0" y="272343"/>
            <a:ext cx="5810551" cy="3582352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9C067E8C-9A37-D841-B1A5-8C90DE65D639}"/>
              </a:ext>
            </a:extLst>
          </p:cNvPr>
          <p:cNvSpPr txBox="1"/>
          <p:nvPr/>
        </p:nvSpPr>
        <p:spPr>
          <a:xfrm>
            <a:off x="7934632" y="887883"/>
            <a:ext cx="132440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 smtClean="0">
                <a:solidFill>
                  <a:schemeClr val="bg1"/>
                </a:solidFill>
                <a:latin typeface="Montserrat" pitchFamily="2" charset="77"/>
              </a:rPr>
              <a:t>W</a:t>
            </a:r>
            <a:r>
              <a:rPr lang="pt-BR" sz="7200" b="1" dirty="0" smtClean="0">
                <a:solidFill>
                  <a:schemeClr val="bg1"/>
                </a:solidFill>
                <a:latin typeface="Montserrat" pitchFamily="2" charset="77"/>
              </a:rPr>
              <a:t>ORKSHOP  DE </a:t>
            </a:r>
            <a:r>
              <a:rPr lang="pt-BR" sz="8800" b="1" dirty="0" smtClean="0">
                <a:solidFill>
                  <a:schemeClr val="bg1"/>
                </a:solidFill>
                <a:latin typeface="Montserrat" pitchFamily="2" charset="77"/>
              </a:rPr>
              <a:t>I</a:t>
            </a:r>
            <a:r>
              <a:rPr lang="pt-BR" sz="7200" b="1" dirty="0" smtClean="0">
                <a:solidFill>
                  <a:schemeClr val="bg1"/>
                </a:solidFill>
                <a:latin typeface="Montserrat" pitchFamily="2" charset="77"/>
              </a:rPr>
              <a:t>NFORMÁTICA  NA  </a:t>
            </a:r>
            <a:r>
              <a:rPr lang="pt-BR" sz="8800" b="1" dirty="0" smtClean="0">
                <a:solidFill>
                  <a:schemeClr val="bg1"/>
                </a:solidFill>
                <a:latin typeface="Montserrat" pitchFamily="2" charset="77"/>
              </a:rPr>
              <a:t>E</a:t>
            </a:r>
            <a:r>
              <a:rPr lang="pt-BR" sz="7200" b="1" dirty="0" smtClean="0">
                <a:solidFill>
                  <a:schemeClr val="bg1"/>
                </a:solidFill>
                <a:latin typeface="Montserrat" pitchFamily="2" charset="77"/>
              </a:rPr>
              <a:t>SCOLA</a:t>
            </a:r>
            <a:endParaRPr lang="pt-BR" sz="72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5B4872F3-CA83-8045-ACB2-785B88E2A01D}"/>
              </a:ext>
            </a:extLst>
          </p:cNvPr>
          <p:cNvSpPr/>
          <p:nvPr/>
        </p:nvSpPr>
        <p:spPr>
          <a:xfrm>
            <a:off x="-1" y="42976803"/>
            <a:ext cx="28800425" cy="266141"/>
          </a:xfrm>
          <a:prstGeom prst="rect">
            <a:avLst/>
          </a:prstGeom>
          <a:solidFill>
            <a:srgbClr val="5DB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12D0272E-2EBE-E04C-825B-F1546BD7661F}"/>
              </a:ext>
            </a:extLst>
          </p:cNvPr>
          <p:cNvSpPr/>
          <p:nvPr/>
        </p:nvSpPr>
        <p:spPr>
          <a:xfrm>
            <a:off x="-1" y="43065291"/>
            <a:ext cx="28800425" cy="252000"/>
          </a:xfrm>
          <a:prstGeom prst="rect">
            <a:avLst/>
          </a:prstGeom>
          <a:solidFill>
            <a:srgbClr val="314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xmlns="" id="{A08920FA-CD17-C84E-A5DF-137EC6376D32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2031872" y="6953141"/>
            <a:ext cx="24772937" cy="2057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defTabSz="3239902" fontAlgn="auto">
              <a:spcAft>
                <a:spcPts val="0"/>
              </a:spcAft>
              <a:defRPr/>
            </a:pPr>
            <a:r>
              <a:rPr lang="pt-BR" altLang="pt-BR" sz="8000" b="1" dirty="0">
                <a:latin typeface="Arial" panose="020B0604020202020204" pitchFamily="34" charset="0"/>
                <a:cs typeface="Arial" panose="020B0604020202020204" pitchFamily="34" charset="0"/>
              </a:rPr>
              <a:t>TÍTULO DO TRABALHO EM CAIXA ALTA, NEGRITO, NO CENTRO, NO TOPO</a:t>
            </a: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xmlns="" id="{C7D880D1-05D7-D24F-8777-497E2305963C}"/>
              </a:ext>
            </a:extLst>
          </p:cNvPr>
          <p:cNvSpPr txBox="1">
            <a:spLocks/>
          </p:cNvSpPr>
          <p:nvPr/>
        </p:nvSpPr>
        <p:spPr bwMode="auto">
          <a:xfrm>
            <a:off x="6632447" y="9010541"/>
            <a:ext cx="155717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3238500"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238500"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238500"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238500"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238500"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2385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2385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2385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2385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5000" i="1" dirty="0">
                <a:latin typeface="Arial" panose="020B0604020202020204" pitchFamily="34" charset="0"/>
                <a:cs typeface="Arial" panose="020B0604020202020204" pitchFamily="34" charset="0"/>
              </a:rPr>
              <a:t>Nomes dos autores</a:t>
            </a:r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xmlns="" id="{D5C6AE76-1DE0-6E42-8317-B7BF0C6C6237}"/>
              </a:ext>
            </a:extLst>
          </p:cNvPr>
          <p:cNvSpPr txBox="1">
            <a:spLocks/>
          </p:cNvSpPr>
          <p:nvPr/>
        </p:nvSpPr>
        <p:spPr bwMode="auto">
          <a:xfrm>
            <a:off x="6632447" y="22979564"/>
            <a:ext cx="153733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3238500"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238500"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238500"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238500"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238500"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2385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2385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2385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2385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8000" dirty="0">
                <a:latin typeface="Arial" panose="020B0604020202020204" pitchFamily="34" charset="0"/>
                <a:cs typeface="Arial" panose="020B0604020202020204" pitchFamily="34" charset="0"/>
              </a:rPr>
              <a:t>Corpo do trabalho, com gráficos e imagens, se houver.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24128361" y="312115"/>
            <a:ext cx="4269278" cy="2868127"/>
            <a:chOff x="24128361" y="813564"/>
            <a:chExt cx="4269278" cy="2868127"/>
          </a:xfrm>
        </p:grpSpPr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xmlns="" id="{1B1AAB3F-3225-1945-903A-4E1626DA9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64336" y="813564"/>
              <a:ext cx="4033303" cy="2868127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24128361" y="813564"/>
              <a:ext cx="2676448" cy="428283"/>
            </a:xfrm>
            <a:prstGeom prst="rect">
              <a:avLst/>
            </a:prstGeom>
            <a:solidFill>
              <a:srgbClr val="2F4A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4215938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34</Words>
  <Application>Microsoft Office PowerPoint</Application>
  <PresentationFormat>Personalizar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Calibri Light</vt:lpstr>
      <vt:lpstr>Arial</vt:lpstr>
      <vt:lpstr>Montserrat</vt:lpstr>
      <vt:lpstr>Calibri</vt:lpstr>
      <vt:lpstr>Tema do Office</vt:lpstr>
      <vt:lpstr>TÍTULO DO TRABALHO EM CAIXA ALTA, NEGRITO, NO CENTRO, NO TOPO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Banner - WIE</dc:title>
  <dc:subject/>
  <dc:creator>CBIE</dc:creator>
  <cp:keywords/>
  <dc:description/>
  <cp:lastModifiedBy>Vandor Rissoli</cp:lastModifiedBy>
  <cp:revision>8</cp:revision>
  <dcterms:created xsi:type="dcterms:W3CDTF">2019-09-26T14:02:30Z</dcterms:created>
  <dcterms:modified xsi:type="dcterms:W3CDTF">2019-09-27T11:58:28Z</dcterms:modified>
  <cp:category/>
</cp:coreProperties>
</file>